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AA3BCF-5293-4CDA-EFB0-F9330453E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959685-9951-E439-8D8D-6DCF7332E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B40B6F-27F9-2F88-E253-4D0ED8534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DAB1-3A82-49EB-A39F-95F4A37473E1}" type="datetimeFigureOut">
              <a:rPr lang="es-MX" smtClean="0"/>
              <a:t>03/06/2025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BE9EB2-8B7D-B95D-C7A1-7C4715539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109961-4FF2-9F01-5D3E-360E13FB0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F8EB-90A5-4C0D-B357-D02E4E08FF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242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1D5426-5894-9153-DD67-2C6E0C0AA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117165-3CBB-B76D-C888-D8A82ED34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4B5FCC-F5AB-C75E-B705-637D03BEA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DAB1-3A82-49EB-A39F-95F4A37473E1}" type="datetimeFigureOut">
              <a:rPr lang="es-MX" smtClean="0"/>
              <a:t>03/06/2025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72E5E5-891D-D66E-F6F5-A1E2563C0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4A385F-01B0-E043-E676-A401B53C0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F8EB-90A5-4C0D-B357-D02E4E08FF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5294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D03983D-9DEC-E6F0-7CF9-43EA0CC24B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9983E6-245F-009A-BE2F-6B8D248EF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4E71D1-545D-70A0-B318-D3B81392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DAB1-3A82-49EB-A39F-95F4A37473E1}" type="datetimeFigureOut">
              <a:rPr lang="es-MX" smtClean="0"/>
              <a:t>03/06/2025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0CD82F-D1AF-7F98-73FF-ACEFA70CA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F66EAA-5A08-B80E-9E2C-DF75D3988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F8EB-90A5-4C0D-B357-D02E4E08FF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9440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B62EE-95B8-1E69-4D5E-42771F9CB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F56497-856D-F3A9-59B4-F6F31D558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3E0EC0-662E-1910-7E08-A02F9EC2F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DAB1-3A82-49EB-A39F-95F4A37473E1}" type="datetimeFigureOut">
              <a:rPr lang="es-MX" smtClean="0"/>
              <a:t>03/06/2025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21CCB2-9294-4F65-7E03-EE6BE3D67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864A0B-0639-6388-647E-9A6949268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F8EB-90A5-4C0D-B357-D02E4E08FF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025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BF4BF2-4C9D-44F8-4F90-2FCEB7EE4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47845D-669B-2FA3-C9B6-168DB8B87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8D2A79-6638-8D08-E554-37E1CC197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DAB1-3A82-49EB-A39F-95F4A37473E1}" type="datetimeFigureOut">
              <a:rPr lang="es-MX" smtClean="0"/>
              <a:t>03/06/2025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71FF71-5949-CBF4-0C60-FCCBF0A28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87BA62-9E2F-BA66-571E-5C6BB9F2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F8EB-90A5-4C0D-B357-D02E4E08FF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9321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3E3EDA-254E-46D8-C618-EE70312D2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BDDA85-8E2A-30C3-8B66-CEF9108DF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560A6A-94B8-FAB1-EF52-8FE4F92FE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D6AFAA-4E50-726C-3D42-8320F3347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DAB1-3A82-49EB-A39F-95F4A37473E1}" type="datetimeFigureOut">
              <a:rPr lang="es-MX" smtClean="0"/>
              <a:t>03/06/2025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15540A-C738-5099-5B76-B677EA4D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4312B9-09BF-F0F1-1033-D2BF28646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F8EB-90A5-4C0D-B357-D02E4E08FF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1808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3E2D0-1BDA-20A8-5930-3B370AF2F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4661B8-9E47-B3F4-1C6B-B52348604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52D4085-59F8-5C62-3C8D-3506CFDC3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DEA030E-5534-E492-F7A0-53F46D7830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D2229DF-C168-0CDA-569E-784F824156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F3A122-5759-59FB-69A4-FBC5EFCF3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DAB1-3A82-49EB-A39F-95F4A37473E1}" type="datetimeFigureOut">
              <a:rPr lang="es-MX" smtClean="0"/>
              <a:t>03/06/2025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25270DF-AE50-98FD-0B49-EC085701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10FFAB7-1F3E-19B7-FEB6-252711D17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F8EB-90A5-4C0D-B357-D02E4E08FF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506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7AA9A8-25C0-EB46-2AC7-4EFD557FC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12EF428-295E-4DB3-4941-EF6DBBBA1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DAB1-3A82-49EB-A39F-95F4A37473E1}" type="datetimeFigureOut">
              <a:rPr lang="es-MX" smtClean="0"/>
              <a:t>03/06/2025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BF01F33-E36D-6A36-3BDC-16B1EE09F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342043-2E7B-B4D8-A400-A016ED011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F8EB-90A5-4C0D-B357-D02E4E08FF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6071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62BA5CA-9113-95DF-CD35-7D7473927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DAB1-3A82-49EB-A39F-95F4A37473E1}" type="datetimeFigureOut">
              <a:rPr lang="es-MX" smtClean="0"/>
              <a:t>03/06/2025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8131997-461A-0CA9-A386-2D7D42610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AE2922B-4CEE-374F-3E52-DA03D1767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F8EB-90A5-4C0D-B357-D02E4E08FF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740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7404A4-FB33-8EEB-8CA8-3386FB57D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456260-42C0-F79D-CAC2-91F96ABFB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98D3EC6-1003-06F1-FBB1-1AA5480FC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DE764F-2517-9B6C-387E-4CA056A24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DAB1-3A82-49EB-A39F-95F4A37473E1}" type="datetimeFigureOut">
              <a:rPr lang="es-MX" smtClean="0"/>
              <a:t>03/06/2025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3A87B4-C5BB-BA99-0B36-8A20B2605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BEB664-0CE7-8641-39EB-37C23E5B4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F8EB-90A5-4C0D-B357-D02E4E08FF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756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9FE9F8-6535-D6B6-B762-C206AAEB2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6A8AEAB-347A-A4ED-D156-780CE13075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D7C3A74-2900-3B76-2F5E-1ED268E31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0D7E18-74F8-AD91-C057-4D1AA496A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DAB1-3A82-49EB-A39F-95F4A37473E1}" type="datetimeFigureOut">
              <a:rPr lang="es-MX" smtClean="0"/>
              <a:t>03/06/2025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1A0858-83CE-E05B-79DF-53709875A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54FDBE-A00F-848F-AD4F-D92EA83FC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F8EB-90A5-4C0D-B357-D02E4E08FF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51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D103F00-808A-BBD7-C61F-22717415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68837F-5B45-F65C-F8E1-E176502F9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C61DA7-7CA9-D559-1420-187AEE59C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BDAB1-3A82-49EB-A39F-95F4A37473E1}" type="datetimeFigureOut">
              <a:rPr lang="es-MX" smtClean="0"/>
              <a:t>03/06/2025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FB087E-C51E-48D5-CE04-7A4B57D2B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E80FA8-68F6-8C08-42DC-EEE4DFD39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5F8EB-90A5-4C0D-B357-D02E4E08FF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000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D50EEAFC-C652-8481-9218-7859BE852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E8361B3-DCDE-09A9-CFE3-E839A4783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17" y="1443318"/>
            <a:ext cx="3312319" cy="3595726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489834B2-278D-25CF-4ABD-07AE2B552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094" y="544419"/>
            <a:ext cx="5961530" cy="1338169"/>
          </a:xfrm>
        </p:spPr>
        <p:txBody>
          <a:bodyPr>
            <a:normAutofit/>
          </a:bodyPr>
          <a:lstStyle/>
          <a:p>
            <a:r>
              <a:rPr lang="es-MX" sz="3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</a:t>
            </a:r>
            <a:r>
              <a:rPr lang="es-MX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MX" sz="3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ipsum</a:t>
            </a:r>
            <a:r>
              <a:rPr lang="es-MX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dolor </a:t>
            </a:r>
            <a:r>
              <a:rPr lang="es-MX" sz="3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sit</a:t>
            </a:r>
            <a:r>
              <a:rPr lang="es-MX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MX" sz="3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s-MX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s-MX" sz="3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consectetuer</a:t>
            </a:r>
            <a:r>
              <a:rPr lang="es-MX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MX" sz="3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s-MX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MX" sz="3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endParaRPr lang="es-MX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D4BA09C-1836-41F8-1303-8D51707294DE}"/>
              </a:ext>
            </a:extLst>
          </p:cNvPr>
          <p:cNvSpPr txBox="1">
            <a:spLocks/>
          </p:cNvSpPr>
          <p:nvPr/>
        </p:nvSpPr>
        <p:spPr>
          <a:xfrm>
            <a:off x="5818094" y="2213134"/>
            <a:ext cx="5307106" cy="1076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</a:t>
            </a:r>
            <a:r>
              <a:rPr lang="es-MX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MX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ipsum</a:t>
            </a:r>
            <a:r>
              <a:rPr lang="es-MX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dolor </a:t>
            </a:r>
            <a:r>
              <a:rPr lang="es-MX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sit</a:t>
            </a:r>
            <a:r>
              <a:rPr lang="es-MX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MX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s-MX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s-MX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consectetuer</a:t>
            </a:r>
            <a:r>
              <a:rPr lang="es-MX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MX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s-MX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MX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endParaRPr lang="es-MX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49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5B66C-6B18-7E77-5A9A-69751F514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BCCF09B9-ABFF-F8CA-E373-17DA5724F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EE05460-497A-8FD0-97A1-A2632D189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13" y="1651075"/>
            <a:ext cx="3287647" cy="3019537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BE054DDA-1EE0-3F44-E045-E6CF438A5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094" y="544419"/>
            <a:ext cx="5961530" cy="1338169"/>
          </a:xfrm>
        </p:spPr>
        <p:txBody>
          <a:bodyPr>
            <a:normAutofit/>
          </a:bodyPr>
          <a:lstStyle/>
          <a:p>
            <a:r>
              <a:rPr lang="es-MX" sz="3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</a:t>
            </a:r>
            <a:r>
              <a:rPr lang="es-MX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MX" sz="3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ipsum</a:t>
            </a:r>
            <a:r>
              <a:rPr lang="es-MX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dolor </a:t>
            </a:r>
            <a:r>
              <a:rPr lang="es-MX" sz="3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sit</a:t>
            </a:r>
            <a:r>
              <a:rPr lang="es-MX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MX" sz="3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s-MX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s-MX" sz="3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consectetuer</a:t>
            </a:r>
            <a:r>
              <a:rPr lang="es-MX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MX" sz="3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s-MX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MX" sz="3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endParaRPr lang="es-MX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9137CFBF-0879-5636-082F-B49DF13457E0}"/>
              </a:ext>
            </a:extLst>
          </p:cNvPr>
          <p:cNvSpPr txBox="1">
            <a:spLocks/>
          </p:cNvSpPr>
          <p:nvPr/>
        </p:nvSpPr>
        <p:spPr>
          <a:xfrm>
            <a:off x="5818094" y="2213134"/>
            <a:ext cx="5307106" cy="1076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</a:t>
            </a:r>
            <a:r>
              <a:rPr lang="es-MX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MX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ipsum</a:t>
            </a:r>
            <a:r>
              <a:rPr lang="es-MX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dolor </a:t>
            </a:r>
            <a:r>
              <a:rPr lang="es-MX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sit</a:t>
            </a:r>
            <a:r>
              <a:rPr lang="es-MX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MX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s-MX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s-MX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consectetuer</a:t>
            </a:r>
            <a:r>
              <a:rPr lang="es-MX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MX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s-MX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MX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endParaRPr lang="es-MX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864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2CAC548-8D69-ABB8-9ACD-4ABF248BA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BD6855D1-32A6-3554-E55C-BA8ACA6BE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094" y="544419"/>
            <a:ext cx="5961530" cy="1338169"/>
          </a:xfrm>
        </p:spPr>
        <p:txBody>
          <a:bodyPr>
            <a:normAutofit/>
          </a:bodyPr>
          <a:lstStyle/>
          <a:p>
            <a:r>
              <a:rPr lang="es-MX" sz="3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</a:t>
            </a:r>
            <a:r>
              <a:rPr lang="es-MX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MX" sz="3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ipsum</a:t>
            </a:r>
            <a:r>
              <a:rPr lang="es-MX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dolor </a:t>
            </a:r>
            <a:r>
              <a:rPr lang="es-MX" sz="3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sit</a:t>
            </a:r>
            <a:r>
              <a:rPr lang="es-MX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MX" sz="3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s-MX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s-MX" sz="3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consectetuer</a:t>
            </a:r>
            <a:r>
              <a:rPr lang="es-MX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MX" sz="3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s-MX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MX" sz="3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endParaRPr lang="es-MX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3219DB66-32F8-790F-2361-6E6F15E6B36B}"/>
              </a:ext>
            </a:extLst>
          </p:cNvPr>
          <p:cNvSpPr txBox="1">
            <a:spLocks/>
          </p:cNvSpPr>
          <p:nvPr/>
        </p:nvSpPr>
        <p:spPr>
          <a:xfrm>
            <a:off x="5818094" y="2213134"/>
            <a:ext cx="5307106" cy="1076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</a:t>
            </a:r>
            <a:r>
              <a:rPr lang="es-MX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MX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ipsum</a:t>
            </a:r>
            <a:r>
              <a:rPr lang="es-MX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dolor </a:t>
            </a:r>
            <a:r>
              <a:rPr lang="es-MX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sit</a:t>
            </a:r>
            <a:r>
              <a:rPr lang="es-MX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MX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s-MX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s-MX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consectetuer</a:t>
            </a:r>
            <a:r>
              <a:rPr lang="es-MX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MX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s-MX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MX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endParaRPr lang="es-MX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875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835BEA5-D31F-C3CC-902E-6ADD6EE5E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1F2F94EF-252B-7CCE-996C-E901ADA44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1412" y="544419"/>
            <a:ext cx="8328212" cy="1338169"/>
          </a:xfrm>
        </p:spPr>
        <p:txBody>
          <a:bodyPr>
            <a:normAutofit/>
          </a:bodyPr>
          <a:lstStyle/>
          <a:p>
            <a:r>
              <a:rPr lang="es-MX" sz="32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</a:t>
            </a:r>
            <a:r>
              <a:rPr lang="es-MX" sz="32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MX" sz="32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ipsum</a:t>
            </a:r>
            <a:r>
              <a:rPr lang="es-MX" sz="32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dolor </a:t>
            </a:r>
            <a:r>
              <a:rPr lang="es-MX" sz="32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sit</a:t>
            </a:r>
            <a:r>
              <a:rPr lang="es-MX" sz="32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MX" sz="32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s-MX" sz="32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s-MX" sz="32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consectetuer</a:t>
            </a:r>
            <a:r>
              <a:rPr lang="es-MX" sz="32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MX" sz="32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s-MX" sz="32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MX" sz="32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endParaRPr lang="es-MX" sz="32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804E33F5-A16D-7867-2B2E-43DF398DC447}"/>
              </a:ext>
            </a:extLst>
          </p:cNvPr>
          <p:cNvSpPr txBox="1">
            <a:spLocks/>
          </p:cNvSpPr>
          <p:nvPr/>
        </p:nvSpPr>
        <p:spPr>
          <a:xfrm>
            <a:off x="3711213" y="2213134"/>
            <a:ext cx="7413987" cy="1076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</a:t>
            </a:r>
            <a:r>
              <a:rPr lang="es-MX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MX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ipsum</a:t>
            </a:r>
            <a:r>
              <a:rPr lang="es-MX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dolor </a:t>
            </a:r>
            <a:r>
              <a:rPr lang="es-MX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sit</a:t>
            </a:r>
            <a:r>
              <a:rPr lang="es-MX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MX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s-MX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s-MX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consectetuer</a:t>
            </a:r>
            <a:r>
              <a:rPr lang="es-MX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MX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s-MX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MX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endParaRPr lang="es-MX" sz="24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64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33688F2-B210-56C0-DF5B-7EA55D184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5" y="-7518"/>
            <a:ext cx="12205365" cy="6865518"/>
          </a:xfr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D6238D45-9A10-B261-46A9-497E835BC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894" y="580278"/>
            <a:ext cx="5961530" cy="1338169"/>
          </a:xfrm>
        </p:spPr>
        <p:txBody>
          <a:bodyPr>
            <a:normAutofit/>
          </a:bodyPr>
          <a:lstStyle/>
          <a:p>
            <a:r>
              <a:rPr lang="es-MX" sz="32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</a:t>
            </a:r>
            <a:r>
              <a:rPr lang="es-MX" sz="32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MX" sz="32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ipsum</a:t>
            </a:r>
            <a:r>
              <a:rPr lang="es-MX" sz="32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dolor </a:t>
            </a:r>
            <a:r>
              <a:rPr lang="es-MX" sz="32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sit</a:t>
            </a:r>
            <a:r>
              <a:rPr lang="es-MX" sz="32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MX" sz="32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s-MX" sz="32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s-MX" sz="32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consectetuer</a:t>
            </a:r>
            <a:r>
              <a:rPr lang="es-MX" sz="32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MX" sz="32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s-MX" sz="32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MX" sz="32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endParaRPr lang="es-MX" sz="32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11BE6645-D708-F6D0-8F34-5B20AB7DC036}"/>
              </a:ext>
            </a:extLst>
          </p:cNvPr>
          <p:cNvSpPr txBox="1">
            <a:spLocks/>
          </p:cNvSpPr>
          <p:nvPr/>
        </p:nvSpPr>
        <p:spPr>
          <a:xfrm>
            <a:off x="5360894" y="2248993"/>
            <a:ext cx="5307106" cy="1076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</a:t>
            </a:r>
            <a:r>
              <a:rPr lang="es-MX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MX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ipsum</a:t>
            </a:r>
            <a:r>
              <a:rPr lang="es-MX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dolor </a:t>
            </a:r>
            <a:r>
              <a:rPr lang="es-MX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sit</a:t>
            </a:r>
            <a:r>
              <a:rPr lang="es-MX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MX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s-MX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s-MX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consectetuer</a:t>
            </a:r>
            <a:r>
              <a:rPr lang="es-MX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MX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s-MX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MX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endParaRPr lang="es-MX" sz="24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558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E087AF09-E4D7-0C71-1559-AC2BDF0266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858001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9BA6784-A5EC-6FA6-5567-90BF9A383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929" y="4509247"/>
            <a:ext cx="1074369" cy="79704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3A5C6FB-6C37-5F8B-08E1-CDF785ED27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949" y="5620870"/>
            <a:ext cx="637980" cy="65193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6EB18B3-314C-2592-5347-3AB07D55ED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197" y="188259"/>
            <a:ext cx="3135829" cy="35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370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90</Words>
  <Application>Microsoft Office PowerPoint</Application>
  <PresentationFormat>Panorámica</PresentationFormat>
  <Paragraphs>10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Roboto</vt:lpstr>
      <vt:lpstr>Tema de Office</vt:lpstr>
      <vt:lpstr>Lorem ipsum dolor sit amet, consectetuer adipiscing elit</vt:lpstr>
      <vt:lpstr>Lorem ipsum dolor sit amet, consectetuer adipiscing elit</vt:lpstr>
      <vt:lpstr>Lorem ipsum dolor sit amet, consectetuer adipiscing elit</vt:lpstr>
      <vt:lpstr>Lorem ipsum dolor sit amet, consectetuer adipiscing elit</vt:lpstr>
      <vt:lpstr>Lorem ipsum dolor sit amet, consectetuer adipiscing elit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AUX DISENO</dc:creator>
  <cp:lastModifiedBy>AUX DISENO</cp:lastModifiedBy>
  <cp:revision>3</cp:revision>
  <dcterms:created xsi:type="dcterms:W3CDTF">2025-05-21T16:08:05Z</dcterms:created>
  <dcterms:modified xsi:type="dcterms:W3CDTF">2025-06-03T23:36:39Z</dcterms:modified>
</cp:coreProperties>
</file>